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703" r:id="rId2"/>
    <p:sldId id="673" r:id="rId3"/>
    <p:sldId id="674" r:id="rId4"/>
    <p:sldId id="675" r:id="rId5"/>
    <p:sldId id="676" r:id="rId6"/>
    <p:sldId id="678" r:id="rId7"/>
    <p:sldId id="679" r:id="rId8"/>
    <p:sldId id="680" r:id="rId9"/>
    <p:sldId id="681" r:id="rId10"/>
    <p:sldId id="682" r:id="rId11"/>
    <p:sldId id="683" r:id="rId12"/>
    <p:sldId id="706" r:id="rId13"/>
    <p:sldId id="684" r:id="rId14"/>
    <p:sldId id="685" r:id="rId15"/>
    <p:sldId id="686" r:id="rId16"/>
    <p:sldId id="687" r:id="rId17"/>
    <p:sldId id="688" r:id="rId18"/>
    <p:sldId id="689" r:id="rId19"/>
    <p:sldId id="690" r:id="rId20"/>
    <p:sldId id="691" r:id="rId21"/>
    <p:sldId id="692" r:id="rId22"/>
    <p:sldId id="693" r:id="rId23"/>
    <p:sldId id="694" r:id="rId24"/>
    <p:sldId id="695" r:id="rId25"/>
    <p:sldId id="696" r:id="rId26"/>
    <p:sldId id="697" r:id="rId27"/>
    <p:sldId id="698" r:id="rId28"/>
    <p:sldId id="707" r:id="rId29"/>
    <p:sldId id="708" r:id="rId30"/>
    <p:sldId id="709" r:id="rId31"/>
    <p:sldId id="710" r:id="rId32"/>
    <p:sldId id="711" r:id="rId33"/>
    <p:sldId id="712" r:id="rId34"/>
    <p:sldId id="713" r:id="rId35"/>
    <p:sldId id="714" r:id="rId36"/>
    <p:sldId id="715" r:id="rId37"/>
    <p:sldId id="716" r:id="rId38"/>
    <p:sldId id="717" r:id="rId39"/>
    <p:sldId id="718" r:id="rId40"/>
    <p:sldId id="719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3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>
                <a:latin typeface="나눔바른고딕OTF Bold" charset="-127"/>
                <a:ea typeface="나눔바른고딕OTF Bold" charset="-127"/>
              </a:rPr>
              <a:t>Fast R-CNN</a:t>
            </a:r>
          </a:p>
        </p:txBody>
      </p:sp>
    </p:spTree>
    <p:extLst>
      <p:ext uri="{BB962C8B-B14F-4D97-AF65-F5344CB8AC3E}">
        <p14:creationId xmlns:p14="http://schemas.microsoft.com/office/powerpoint/2010/main" val="14730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9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>
                <a:latin typeface="나눔바른고딕OTF Bold" charset="-127"/>
                <a:ea typeface="나눔바른고딕OTF Bold" charset="-127"/>
              </a:rPr>
              <a:t>Faster R-CNN</a:t>
            </a:r>
          </a:p>
        </p:txBody>
      </p:sp>
    </p:spTree>
    <p:extLst>
      <p:ext uri="{BB962C8B-B14F-4D97-AF65-F5344CB8AC3E}">
        <p14:creationId xmlns:p14="http://schemas.microsoft.com/office/powerpoint/2010/main" val="23819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9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2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5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79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9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5" y="1360459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55700"/>
            <a:ext cx="8382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908720"/>
            <a:ext cx="8244408" cy="56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65245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46275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35660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4588" y="5046275"/>
            <a:ext cx="155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5660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35660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3527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533" y="5046274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Resize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63527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67719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57733" y="1877924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7733" y="278221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76386" y="3966156"/>
            <a:ext cx="1080120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1669" y="5046275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24328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24328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24328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74318" y="5046275"/>
            <a:ext cx="126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Classify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6" name="직선 화살표 연결선 25"/>
          <p:cNvCxnSpPr>
            <a:stCxn id="6" idx="3"/>
            <a:endCxn id="10" idx="1"/>
          </p:cNvCxnSpPr>
          <p:nvPr/>
        </p:nvCxnSpPr>
        <p:spPr>
          <a:xfrm>
            <a:off x="3183732" y="2129952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8" idx="3"/>
            <a:endCxn id="14" idx="1"/>
          </p:cNvCxnSpPr>
          <p:nvPr/>
        </p:nvCxnSpPr>
        <p:spPr>
          <a:xfrm>
            <a:off x="3183732" y="3034244"/>
            <a:ext cx="7797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9" idx="3"/>
            <a:endCxn id="15" idx="1"/>
          </p:cNvCxnSpPr>
          <p:nvPr/>
        </p:nvCxnSpPr>
        <p:spPr>
          <a:xfrm>
            <a:off x="3183732" y="4218184"/>
            <a:ext cx="7839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3"/>
            <a:endCxn id="18" idx="1"/>
          </p:cNvCxnSpPr>
          <p:nvPr/>
        </p:nvCxnSpPr>
        <p:spPr>
          <a:xfrm>
            <a:off x="4615791" y="4218184"/>
            <a:ext cx="8605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4" idx="3"/>
            <a:endCxn id="17" idx="1"/>
          </p:cNvCxnSpPr>
          <p:nvPr/>
        </p:nvCxnSpPr>
        <p:spPr>
          <a:xfrm>
            <a:off x="4611599" y="3034244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0" idx="3"/>
            <a:endCxn id="16" idx="1"/>
          </p:cNvCxnSpPr>
          <p:nvPr/>
        </p:nvCxnSpPr>
        <p:spPr>
          <a:xfrm>
            <a:off x="4611599" y="2129952"/>
            <a:ext cx="84613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6" idx="3"/>
            <a:endCxn id="20" idx="1"/>
          </p:cNvCxnSpPr>
          <p:nvPr/>
        </p:nvCxnSpPr>
        <p:spPr>
          <a:xfrm>
            <a:off x="6537853" y="2129952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3"/>
            <a:endCxn id="21" idx="1"/>
          </p:cNvCxnSpPr>
          <p:nvPr/>
        </p:nvCxnSpPr>
        <p:spPr>
          <a:xfrm>
            <a:off x="6537853" y="3034244"/>
            <a:ext cx="9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8" idx="3"/>
            <a:endCxn id="22" idx="1"/>
          </p:cNvCxnSpPr>
          <p:nvPr/>
        </p:nvCxnSpPr>
        <p:spPr>
          <a:xfrm>
            <a:off x="6556506" y="4218184"/>
            <a:ext cx="9678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7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49221" y="1661900"/>
            <a:ext cx="648072" cy="31683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046275"/>
            <a:ext cx="12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3688" y="1661900"/>
            <a:ext cx="3024336" cy="3168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12" y="504627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168" y="50462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SPP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7088" y="1661900"/>
            <a:ext cx="648072" cy="93610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016" y="5046275"/>
            <a:ext cx="155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67088" y="2750404"/>
            <a:ext cx="648072" cy="56768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67088" y="3606116"/>
            <a:ext cx="648072" cy="122413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72200" y="1805916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72200" y="271020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72200" y="3894148"/>
            <a:ext cx="648072" cy="6480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22390" y="1877924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722390" y="278221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22390" y="3966156"/>
            <a:ext cx="36004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2380" y="5046275"/>
            <a:ext cx="12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Classify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9" name="직선 화살표 연결선 28"/>
          <p:cNvCxnSpPr>
            <a:stCxn id="17" idx="3"/>
            <a:endCxn id="22" idx="1"/>
          </p:cNvCxnSpPr>
          <p:nvPr/>
        </p:nvCxnSpPr>
        <p:spPr>
          <a:xfrm>
            <a:off x="5815160" y="2129952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3"/>
            <a:endCxn id="25" idx="1"/>
          </p:cNvCxnSpPr>
          <p:nvPr/>
        </p:nvCxnSpPr>
        <p:spPr>
          <a:xfrm>
            <a:off x="7020272" y="2129952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3"/>
            <a:endCxn id="23" idx="1"/>
          </p:cNvCxnSpPr>
          <p:nvPr/>
        </p:nvCxnSpPr>
        <p:spPr>
          <a:xfrm>
            <a:off x="5815160" y="303424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0" idx="3"/>
            <a:endCxn id="24" idx="1"/>
          </p:cNvCxnSpPr>
          <p:nvPr/>
        </p:nvCxnSpPr>
        <p:spPr>
          <a:xfrm>
            <a:off x="5815160" y="4218184"/>
            <a:ext cx="55704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3" idx="3"/>
            <a:endCxn id="26" idx="1"/>
          </p:cNvCxnSpPr>
          <p:nvPr/>
        </p:nvCxnSpPr>
        <p:spPr>
          <a:xfrm>
            <a:off x="7020272" y="303424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4" idx="3"/>
            <a:endCxn id="27" idx="1"/>
          </p:cNvCxnSpPr>
          <p:nvPr/>
        </p:nvCxnSpPr>
        <p:spPr>
          <a:xfrm>
            <a:off x="7020272" y="4218184"/>
            <a:ext cx="7021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" idx="3"/>
            <a:endCxn id="7" idx="1"/>
          </p:cNvCxnSpPr>
          <p:nvPr/>
        </p:nvCxnSpPr>
        <p:spPr>
          <a:xfrm>
            <a:off x="1497293" y="3246076"/>
            <a:ext cx="26639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5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6" grpId="0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vs. SPP 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91634"/>
            <a:ext cx="3642206" cy="21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960440" cy="209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4581128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0152" y="4581127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863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60" y="2636912"/>
            <a:ext cx="648072" cy="17374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43651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7704" y="1484784"/>
            <a:ext cx="2664296" cy="17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7704" y="321297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Convolution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67844" y="3726325"/>
            <a:ext cx="324036" cy="50405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67844" y="4441787"/>
            <a:ext cx="324036" cy="29405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67844" y="4950460"/>
            <a:ext cx="324036" cy="5133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5517232"/>
            <a:ext cx="140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Regions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>
            <a:stCxn id="5" idx="3"/>
            <a:endCxn id="12" idx="1"/>
          </p:cNvCxnSpPr>
          <p:nvPr/>
        </p:nvCxnSpPr>
        <p:spPr>
          <a:xfrm flipV="1">
            <a:off x="1259632" y="2353526"/>
            <a:ext cx="648072" cy="11521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3"/>
          </p:cNvCxnSpPr>
          <p:nvPr/>
        </p:nvCxnSpPr>
        <p:spPr>
          <a:xfrm>
            <a:off x="1259632" y="3505654"/>
            <a:ext cx="1728192" cy="11161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48064" y="2060848"/>
            <a:ext cx="648072" cy="115212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7" name="직선 화살표 연결선 26"/>
          <p:cNvCxnSpPr>
            <a:stCxn id="14" idx="3"/>
            <a:endCxn id="26" idx="1"/>
          </p:cNvCxnSpPr>
          <p:nvPr/>
        </p:nvCxnSpPr>
        <p:spPr>
          <a:xfrm flipV="1">
            <a:off x="3491880" y="2636911"/>
            <a:ext cx="1656184" cy="1341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" idx="3"/>
            <a:endCxn id="26" idx="1"/>
          </p:cNvCxnSpPr>
          <p:nvPr/>
        </p:nvCxnSpPr>
        <p:spPr>
          <a:xfrm>
            <a:off x="4572000" y="2353526"/>
            <a:ext cx="576064" cy="283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022" y="3214717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RoI Pooling Layer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62310" y="836712"/>
            <a:ext cx="324036" cy="14401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62310" y="2780927"/>
            <a:ext cx="324036" cy="36468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8" name="직선 화살표 연결선 37"/>
          <p:cNvCxnSpPr>
            <a:stCxn id="26" idx="3"/>
            <a:endCxn id="36" idx="1"/>
          </p:cNvCxnSpPr>
          <p:nvPr/>
        </p:nvCxnSpPr>
        <p:spPr>
          <a:xfrm flipV="1">
            <a:off x="5796136" y="1556792"/>
            <a:ext cx="1566174" cy="10801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  <a:endCxn id="37" idx="1"/>
          </p:cNvCxnSpPr>
          <p:nvPr/>
        </p:nvCxnSpPr>
        <p:spPr>
          <a:xfrm>
            <a:off x="5796136" y="2636911"/>
            <a:ext cx="1566174" cy="3263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60232" y="22768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Class Label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60232" y="314096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Confidence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66066" y="4302386"/>
            <a:ext cx="648072" cy="11521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88024" y="5456255"/>
            <a:ext cx="14041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RoI Pooling Layer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80312" y="3645024"/>
            <a:ext cx="324036" cy="144016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80312" y="5589239"/>
            <a:ext cx="324036" cy="36468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2" name="직선 화살표 연결선 51"/>
          <p:cNvCxnSpPr>
            <a:stCxn id="48" idx="3"/>
            <a:endCxn id="50" idx="1"/>
          </p:cNvCxnSpPr>
          <p:nvPr/>
        </p:nvCxnSpPr>
        <p:spPr>
          <a:xfrm flipV="1">
            <a:off x="5814138" y="4365104"/>
            <a:ext cx="1566174" cy="51334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8" idx="3"/>
            <a:endCxn id="51" idx="1"/>
          </p:cNvCxnSpPr>
          <p:nvPr/>
        </p:nvCxnSpPr>
        <p:spPr>
          <a:xfrm>
            <a:off x="5814138" y="4878449"/>
            <a:ext cx="1566174" cy="89313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78234" y="5085183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Class Label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78234" y="5949279"/>
            <a:ext cx="17281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Confidence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7" name="직선 화살표 연결선 56"/>
          <p:cNvCxnSpPr>
            <a:stCxn id="15" idx="3"/>
            <a:endCxn id="48" idx="1"/>
          </p:cNvCxnSpPr>
          <p:nvPr/>
        </p:nvCxnSpPr>
        <p:spPr>
          <a:xfrm>
            <a:off x="3491880" y="4588813"/>
            <a:ext cx="1674186" cy="289636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2" idx="3"/>
            <a:endCxn id="48" idx="1"/>
          </p:cNvCxnSpPr>
          <p:nvPr/>
        </p:nvCxnSpPr>
        <p:spPr>
          <a:xfrm>
            <a:off x="4572000" y="2353526"/>
            <a:ext cx="594066" cy="252492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1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3" grpId="0"/>
      <p:bldP spid="14" grpId="0" animBg="1"/>
      <p:bldP spid="15" grpId="0" animBg="1"/>
      <p:bldP spid="16" grpId="0" animBg="1"/>
      <p:bldP spid="20" grpId="0"/>
      <p:bldP spid="26" grpId="0" animBg="1"/>
      <p:bldP spid="35" grpId="0"/>
      <p:bldP spid="36" grpId="0" animBg="1"/>
      <p:bldP spid="37" grpId="0" animBg="1"/>
      <p:bldP spid="44" grpId="0"/>
      <p:bldP spid="45" grpId="0"/>
      <p:bldP spid="48" grpId="0" animBg="1"/>
      <p:bldP spid="49" grpId="0"/>
      <p:bldP spid="50" grpId="0" animBg="1"/>
      <p:bldP spid="51" grpId="0" animBg="1"/>
      <p:bldP spid="54" grpId="0"/>
      <p:bldP spid="5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198783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454" y="3214423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505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7524" y="2276872"/>
            <a:ext cx="648072" cy="22682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45451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Image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1680" y="2276872"/>
            <a:ext cx="1944216" cy="2268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3638" y="454512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Fully Convolutional Features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27984" y="892459"/>
            <a:ext cx="1332148" cy="22682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27984" y="3610761"/>
            <a:ext cx="2736304" cy="22682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6559" y="5879013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Bounding Box Regression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7944" y="3160711"/>
            <a:ext cx="19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BB Classification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" name="직선 화살표 연결선 12"/>
          <p:cNvCxnSpPr>
            <a:stCxn id="5" idx="3"/>
            <a:endCxn id="7" idx="1"/>
          </p:cNvCxnSpPr>
          <p:nvPr/>
        </p:nvCxnSpPr>
        <p:spPr>
          <a:xfrm>
            <a:off x="935596" y="3410998"/>
            <a:ext cx="75608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 flipV="1">
            <a:off x="3635896" y="2026585"/>
            <a:ext cx="792088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7" idx="3"/>
            <a:endCxn id="10" idx="1"/>
          </p:cNvCxnSpPr>
          <p:nvPr/>
        </p:nvCxnSpPr>
        <p:spPr>
          <a:xfrm>
            <a:off x="3635896" y="3410998"/>
            <a:ext cx="792088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884368" y="2276872"/>
            <a:ext cx="648072" cy="226825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800" b="1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6" name="직선 화살표 연결선 25"/>
          <p:cNvCxnSpPr>
            <a:stCxn id="9" idx="3"/>
            <a:endCxn id="25" idx="1"/>
          </p:cNvCxnSpPr>
          <p:nvPr/>
        </p:nvCxnSpPr>
        <p:spPr>
          <a:xfrm>
            <a:off x="5760132" y="2026585"/>
            <a:ext cx="2124236" cy="13844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0" idx="3"/>
            <a:endCxn id="25" idx="1"/>
          </p:cNvCxnSpPr>
          <p:nvPr/>
        </p:nvCxnSpPr>
        <p:spPr>
          <a:xfrm flipV="1">
            <a:off x="7164288" y="3410998"/>
            <a:ext cx="720080" cy="133388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/>
      <p:bldP spid="12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vs. SPP net vs. Fast R-CNN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5" y="3789040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0984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346" y="1268760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0583" y="306896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5454" y="3084600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0405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02" y="3698549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91841" y="5991671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Faster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57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9" y="1177201"/>
            <a:ext cx="865797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50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" y="997468"/>
            <a:ext cx="8901228" cy="4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382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1" y="692696"/>
            <a:ext cx="839191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747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42913"/>
            <a:ext cx="89439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910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66725"/>
            <a:ext cx="88677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8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4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8748464" cy="58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2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33161</TotalTime>
  <Words>129</Words>
  <Application>Microsoft Office PowerPoint</Application>
  <PresentationFormat>화면 슬라이드 쇼(4:3)</PresentationFormat>
  <Paragraphs>83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Meiryo UI</vt:lpstr>
      <vt:lpstr>나눔바른고딕OTF Bold</vt:lpstr>
      <vt:lpstr>휴먼둥근헤드라인</vt:lpstr>
      <vt:lpstr>Arial</vt:lpstr>
      <vt:lpstr>Garamond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Results</vt:lpstr>
      <vt:lpstr>Results</vt:lpstr>
      <vt:lpstr>R-CNN</vt:lpstr>
      <vt:lpstr>SPP net</vt:lpstr>
      <vt:lpstr>R-CNN vs. SPP net</vt:lpstr>
      <vt:lpstr>Fast R-CNN</vt:lpstr>
      <vt:lpstr>R-CNN vs. SPP net vs. Fast R-CNN</vt:lpstr>
      <vt:lpstr>Faster R-CNN</vt:lpstr>
      <vt:lpstr>R-CNN vs. SPP net vs. Fast R-CNN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1118</cp:revision>
  <dcterms:created xsi:type="dcterms:W3CDTF">2010-03-17T18:05:41Z</dcterms:created>
  <dcterms:modified xsi:type="dcterms:W3CDTF">2020-03-27T07:03:58Z</dcterms:modified>
</cp:coreProperties>
</file>